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28" r:id="rId6"/>
    <p:sldId id="275" r:id="rId7"/>
    <p:sldId id="330" r:id="rId8"/>
    <p:sldId id="331" r:id="rId9"/>
    <p:sldId id="332" r:id="rId10"/>
    <p:sldId id="333" r:id="rId11"/>
    <p:sldId id="334" r:id="rId12"/>
    <p:sldId id="372" r:id="rId13"/>
    <p:sldId id="336" r:id="rId14"/>
    <p:sldId id="337" r:id="rId15"/>
    <p:sldId id="340" r:id="rId16"/>
    <p:sldId id="339" r:id="rId17"/>
    <p:sldId id="338" r:id="rId18"/>
    <p:sldId id="342" r:id="rId19"/>
    <p:sldId id="341" r:id="rId20"/>
    <p:sldId id="344" r:id="rId21"/>
    <p:sldId id="343" r:id="rId22"/>
    <p:sldId id="347" r:id="rId23"/>
    <p:sldId id="346" r:id="rId24"/>
    <p:sldId id="348" r:id="rId25"/>
    <p:sldId id="280" r:id="rId26"/>
    <p:sldId id="349" r:id="rId27"/>
    <p:sldId id="357" r:id="rId28"/>
    <p:sldId id="359" r:id="rId29"/>
    <p:sldId id="360" r:id="rId30"/>
    <p:sldId id="361" r:id="rId31"/>
    <p:sldId id="355" r:id="rId32"/>
    <p:sldId id="351" r:id="rId33"/>
    <p:sldId id="353" r:id="rId34"/>
    <p:sldId id="362" r:id="rId35"/>
    <p:sldId id="363" r:id="rId36"/>
    <p:sldId id="365" r:id="rId37"/>
    <p:sldId id="284" r:id="rId38"/>
    <p:sldId id="285" r:id="rId39"/>
    <p:sldId id="286" r:id="rId40"/>
    <p:sldId id="287" r:id="rId41"/>
    <p:sldId id="354" r:id="rId42"/>
    <p:sldId id="288" r:id="rId43"/>
    <p:sldId id="289" r:id="rId44"/>
    <p:sldId id="368" r:id="rId45"/>
    <p:sldId id="367" r:id="rId46"/>
    <p:sldId id="369" r:id="rId47"/>
    <p:sldId id="371" r:id="rId48"/>
    <p:sldId id="32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23E14-467C-4534-BCFF-891772E5D04D}" v="19" dt="2022-05-01T14:22:52.54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02" autoAdjust="0"/>
  </p:normalViewPr>
  <p:slideViewPr>
    <p:cSldViewPr snapToGrid="0">
      <p:cViewPr varScale="1">
        <p:scale>
          <a:sx n="44" d="100"/>
          <a:sy n="44" d="100"/>
        </p:scale>
        <p:origin x="135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Lukas Wallrich (Staff)" userId="74c9ee81-4c0d-413a-a571-5c8398ac27a1" providerId="ADAL" clId="{E3D23E14-467C-4534-BCFF-891772E5D04D}"/>
    <pc:docChg chg="undo custSel addSld delSld modSld sldOrd">
      <pc:chgData name="Lukas Wallrich (Staff)" userId="74c9ee81-4c0d-413a-a571-5c8398ac27a1" providerId="ADAL" clId="{E3D23E14-467C-4534-BCFF-891772E5D04D}" dt="2022-05-02T16:08:08.469" v="301"/>
      <pc:docMkLst>
        <pc:docMk/>
      </pc:docMkLst>
      <pc:sldChg chg="modSp mod">
        <pc:chgData name="Lukas Wallrich (Staff)" userId="74c9ee81-4c0d-413a-a571-5c8398ac27a1" providerId="ADAL" clId="{E3D23E14-467C-4534-BCFF-891772E5D04D}" dt="2022-05-01T15:27:45.072" v="268" actId="20577"/>
        <pc:sldMkLst>
          <pc:docMk/>
          <pc:sldMk cId="0" sldId="257"/>
        </pc:sldMkLst>
        <pc:spChg chg="mod">
          <ac:chgData name="Lukas Wallrich (Staff)" userId="74c9ee81-4c0d-413a-a571-5c8398ac27a1" providerId="ADAL" clId="{E3D23E14-467C-4534-BCFF-891772E5D04D}" dt="2022-05-01T15:27:45.072" v="268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2T15:21:43.489" v="289" actId="20577"/>
        <pc:sldMkLst>
          <pc:docMk/>
          <pc:sldMk cId="0" sldId="275"/>
        </pc:sldMkLst>
        <pc:spChg chg="mod">
          <ac:chgData name="Lukas Wallrich (Staff)" userId="74c9ee81-4c0d-413a-a571-5c8398ac27a1" providerId="ADAL" clId="{E3D23E14-467C-4534-BCFF-891772E5D04D}" dt="2022-05-02T15:21:43.489" v="289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E3D23E14-467C-4534-BCFF-891772E5D04D}" dt="2022-05-02T15:21:40.538" v="288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2T16:08:08.469" v="301"/>
        <pc:sldMkLst>
          <pc:docMk/>
          <pc:sldMk cId="3463783875" sldId="332"/>
        </pc:sldMkLst>
        <pc:spChg chg="mod">
          <ac:chgData name="Lukas Wallrich (Staff)" userId="74c9ee81-4c0d-413a-a571-5c8398ac27a1" providerId="ADAL" clId="{E3D23E14-467C-4534-BCFF-891772E5D04D}" dt="2022-05-02T16:08:08.224" v="30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E3D23E14-467C-4534-BCFF-891772E5D04D}" dt="2022-05-02T16:08:08.469" v="301"/>
          <ac:spMkLst>
            <pc:docMk/>
            <pc:sldMk cId="3463783875" sldId="332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1T14:28:45.246" v="263" actId="207"/>
        <pc:sldMkLst>
          <pc:docMk/>
          <pc:sldMk cId="4155191247" sldId="341"/>
        </pc:sldMkLst>
        <pc:spChg chg="mod">
          <ac:chgData name="Lukas Wallrich (Staff)" userId="74c9ee81-4c0d-413a-a571-5c8398ac27a1" providerId="ADAL" clId="{E3D23E14-467C-4534-BCFF-891772E5D04D}" dt="2022-05-01T14:28:45.246" v="263" actId="207"/>
          <ac:spMkLst>
            <pc:docMk/>
            <pc:sldMk cId="4155191247" sldId="341"/>
            <ac:spMk id="7" creationId="{1DC8BAB4-B296-426E-86A8-C1B9E3FF2974}"/>
          </ac:spMkLst>
        </pc:spChg>
      </pc:sldChg>
      <pc:sldChg chg="mod modShow">
        <pc:chgData name="Lukas Wallrich (Staff)" userId="74c9ee81-4c0d-413a-a571-5c8398ac27a1" providerId="ADAL" clId="{E3D23E14-467C-4534-BCFF-891772E5D04D}" dt="2022-05-01T14:18:28.856" v="196" actId="729"/>
        <pc:sldMkLst>
          <pc:docMk/>
          <pc:sldMk cId="965346248" sldId="347"/>
        </pc:sldMkLst>
      </pc:sldChg>
      <pc:sldChg chg="modSp mod">
        <pc:chgData name="Lukas Wallrich (Staff)" userId="74c9ee81-4c0d-413a-a571-5c8398ac27a1" providerId="ADAL" clId="{E3D23E14-467C-4534-BCFF-891772E5D04D}" dt="2022-05-01T14:18:55.045" v="204" actId="20577"/>
        <pc:sldMkLst>
          <pc:docMk/>
          <pc:sldMk cId="2384924014" sldId="349"/>
        </pc:sldMkLst>
        <pc:spChg chg="mod">
          <ac:chgData name="Lukas Wallrich (Staff)" userId="74c9ee81-4c0d-413a-a571-5c8398ac27a1" providerId="ADAL" clId="{E3D23E14-467C-4534-BCFF-891772E5D04D}" dt="2022-05-01T14:18:55.045" v="204" actId="20577"/>
          <ac:spMkLst>
            <pc:docMk/>
            <pc:sldMk cId="2384924014" sldId="349"/>
            <ac:spMk id="7" creationId="{CBAE8895-0290-4CCA-8DD3-B9B9025EAD3B}"/>
          </ac:spMkLst>
        </pc:spChg>
        <pc:spChg chg="mod">
          <ac:chgData name="Lukas Wallrich (Staff)" userId="74c9ee81-4c0d-413a-a571-5c8398ac27a1" providerId="ADAL" clId="{E3D23E14-467C-4534-BCFF-891772E5D04D}" dt="2022-05-01T14:18:48.333" v="202" actId="20577"/>
          <ac:spMkLst>
            <pc:docMk/>
            <pc:sldMk cId="2384924014" sldId="349"/>
            <ac:spMk id="1159" creationId="{00000000-0000-0000-0000-000000000000}"/>
          </ac:spMkLst>
        </pc:spChg>
      </pc:sldChg>
      <pc:sldChg chg="modSp">
        <pc:chgData name="Lukas Wallrich (Staff)" userId="74c9ee81-4c0d-413a-a571-5c8398ac27a1" providerId="ADAL" clId="{E3D23E14-467C-4534-BCFF-891772E5D04D}" dt="2022-05-01T14:21:12.399" v="210" actId="20577"/>
        <pc:sldMkLst>
          <pc:docMk/>
          <pc:sldMk cId="2423021296" sldId="369"/>
        </pc:sldMkLst>
        <pc:spChg chg="mod">
          <ac:chgData name="Lukas Wallrich (Staff)" userId="74c9ee81-4c0d-413a-a571-5c8398ac27a1" providerId="ADAL" clId="{E3D23E14-467C-4534-BCFF-891772E5D04D}" dt="2022-05-01T14:21:12.399" v="210" actId="20577"/>
          <ac:spMkLst>
            <pc:docMk/>
            <pc:sldMk cId="2423021296" sldId="369"/>
            <ac:spMk id="10" creationId="{553B1AE9-5B88-4973-93D1-F93484698B13}"/>
          </ac:spMkLst>
        </pc:spChg>
        <pc:spChg chg="mod">
          <ac:chgData name="Lukas Wallrich (Staff)" userId="74c9ee81-4c0d-413a-a571-5c8398ac27a1" providerId="ADAL" clId="{E3D23E14-467C-4534-BCFF-891772E5D04D}" dt="2022-05-01T14:20:23.851" v="205" actId="20577"/>
          <ac:spMkLst>
            <pc:docMk/>
            <pc:sldMk cId="2423021296" sldId="369"/>
            <ac:spMk id="1159" creationId="{00000000-0000-0000-0000-000000000000}"/>
          </ac:spMkLst>
        </pc:spChg>
      </pc:sldChg>
      <pc:sldChg chg="modSp new mod ord">
        <pc:chgData name="Lukas Wallrich (Staff)" userId="74c9ee81-4c0d-413a-a571-5c8398ac27a1" providerId="ADAL" clId="{E3D23E14-467C-4534-BCFF-891772E5D04D}" dt="2022-05-01T14:16:50.086" v="195"/>
        <pc:sldMkLst>
          <pc:docMk/>
          <pc:sldMk cId="1049454557" sldId="372"/>
        </pc:sldMkLst>
        <pc:spChg chg="mod">
          <ac:chgData name="Lukas Wallrich (Staff)" userId="74c9ee81-4c0d-413a-a571-5c8398ac27a1" providerId="ADAL" clId="{E3D23E14-467C-4534-BCFF-891772E5D04D}" dt="2022-05-01T13:38:01.068" v="18" actId="20577"/>
          <ac:spMkLst>
            <pc:docMk/>
            <pc:sldMk cId="1049454557" sldId="372"/>
            <ac:spMk id="2" creationId="{9C40599E-A592-4BB0-BAF0-7AB558E980C2}"/>
          </ac:spMkLst>
        </pc:spChg>
        <pc:spChg chg="mod">
          <ac:chgData name="Lukas Wallrich (Staff)" userId="74c9ee81-4c0d-413a-a571-5c8398ac27a1" providerId="ADAL" clId="{E3D23E14-467C-4534-BCFF-891772E5D04D}" dt="2022-05-01T14:16:16.310" v="191" actId="1076"/>
          <ac:spMkLst>
            <pc:docMk/>
            <pc:sldMk cId="1049454557" sldId="372"/>
            <ac:spMk id="3" creationId="{866101D7-0A73-4117-8172-7D0AA57B8E6C}"/>
          </ac:spMkLst>
        </pc:spChg>
      </pc:sldChg>
      <pc:sldChg chg="addSp delSp modSp add del mod ord">
        <pc:chgData name="Lukas Wallrich (Staff)" userId="74c9ee81-4c0d-413a-a571-5c8398ac27a1" providerId="ADAL" clId="{E3D23E14-467C-4534-BCFF-891772E5D04D}" dt="2022-05-01T15:04:43.996" v="264" actId="47"/>
        <pc:sldMkLst>
          <pc:docMk/>
          <pc:sldMk cId="2709286087" sldId="373"/>
        </pc:sldMkLst>
        <pc:spChg chg="del">
          <ac:chgData name="Lukas Wallrich (Staff)" userId="74c9ee81-4c0d-413a-a571-5c8398ac27a1" providerId="ADAL" clId="{E3D23E14-467C-4534-BCFF-891772E5D04D}" dt="2022-05-01T14:22:14.081" v="221" actId="478"/>
          <ac:spMkLst>
            <pc:docMk/>
            <pc:sldMk cId="2709286087" sldId="373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E3D23E14-467C-4534-BCFF-891772E5D04D}" dt="2022-05-01T14:21:40.152" v="216" actId="20577"/>
          <ac:spMkLst>
            <pc:docMk/>
            <pc:sldMk cId="2709286087" sldId="373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E3D23E14-467C-4534-BCFF-891772E5D04D}" dt="2022-05-01T14:22:12.526" v="220" actId="1076"/>
          <ac:picMkLst>
            <pc:docMk/>
            <pc:sldMk cId="2709286087" sldId="373"/>
            <ac:picMk id="1026" creationId="{7E0D03B7-7D4D-4D55-8F48-B8399CF58A3B}"/>
          </ac:picMkLst>
        </pc:picChg>
        <pc:picChg chg="del">
          <ac:chgData name="Lukas Wallrich (Staff)" userId="74c9ee81-4c0d-413a-a571-5c8398ac27a1" providerId="ADAL" clId="{E3D23E14-467C-4534-BCFF-891772E5D04D}" dt="2022-05-01T14:22:03.940" v="217" actId="478"/>
          <ac:picMkLst>
            <pc:docMk/>
            <pc:sldMk cId="2709286087" sldId="373"/>
            <ac:picMk id="2050" creationId="{09EF1283-465B-47A4-B3C1-074C18AD4044}"/>
          </ac:picMkLst>
        </pc:picChg>
      </pc:sldChg>
      <pc:sldChg chg="modSp add del mod ord modAnim">
        <pc:chgData name="Lukas Wallrich (Staff)" userId="74c9ee81-4c0d-413a-a571-5c8398ac27a1" providerId="ADAL" clId="{E3D23E14-467C-4534-BCFF-891772E5D04D}" dt="2022-05-01T15:04:43.996" v="264" actId="47"/>
        <pc:sldMkLst>
          <pc:docMk/>
          <pc:sldMk cId="1100735409" sldId="374"/>
        </pc:sldMkLst>
        <pc:spChg chg="mod">
          <ac:chgData name="Lukas Wallrich (Staff)" userId="74c9ee81-4c0d-413a-a571-5c8398ac27a1" providerId="ADAL" clId="{E3D23E14-467C-4534-BCFF-891772E5D04D}" dt="2022-05-01T14:24:54.158" v="240" actId="20577"/>
          <ac:spMkLst>
            <pc:docMk/>
            <pc:sldMk cId="1100735409" sldId="37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E3D23E14-467C-4534-BCFF-891772E5D04D}" dt="2022-05-01T14:22:52.542" v="238" actId="14"/>
          <ac:spMkLst>
            <pc:docMk/>
            <pc:sldMk cId="1100735409" sldId="374"/>
            <ac:spMk id="11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735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99E-A592-4BB0-BAF0-7AB558E9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paradigms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101D7-0A73-4117-8172-7D0AA57B8E6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3786188"/>
            <a:ext cx="14716126" cy="8036720"/>
          </a:xfrm>
        </p:spPr>
        <p:txBody>
          <a:bodyPr/>
          <a:lstStyle/>
          <a:p>
            <a:r>
              <a:rPr lang="en-US" dirty="0"/>
              <a:t>SPSS: show </a:t>
            </a:r>
            <a:r>
              <a:rPr lang="en-US" i="1" dirty="0"/>
              <a:t>everything</a:t>
            </a:r>
            <a:r>
              <a:rPr lang="en-US" dirty="0"/>
              <a:t> you might need</a:t>
            </a:r>
          </a:p>
          <a:p>
            <a:endParaRPr lang="en-US" dirty="0"/>
          </a:p>
          <a:p>
            <a:pPr marL="1262063" indent="-944563"/>
            <a:r>
              <a:rPr lang="en-US" dirty="0"/>
              <a:t>R: show </a:t>
            </a:r>
            <a:r>
              <a:rPr lang="en-US" i="1" dirty="0"/>
              <a:t>very little</a:t>
            </a:r>
            <a:r>
              <a:rPr lang="en-US" dirty="0"/>
              <a:t>, provide object and specific functions to get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4545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df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6441403" y="5701519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0624814" y="5701519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3296401" y="5701519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956537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347076" y="2393777"/>
            <a:ext cx="19423426" cy="37171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632953" y="2491668"/>
            <a:ext cx="18396674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2846640" y="4323213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na.rm = TRUE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656284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1059179" y="531152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15519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</a:t>
            </a:r>
            <a:r>
              <a:rPr lang="en-US" b="1"/>
              <a:t>2</a:t>
            </a:r>
            <a:r>
              <a:rPr b="1"/>
              <a:t>-Model-Exercises</a:t>
            </a:r>
            <a:r>
              <a:rPr b="1" dirty="0"/>
              <a:t>.Rmd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0775833" y="592215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1965138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06:00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20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2.15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93125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694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501957" y="4502581"/>
            <a:ext cx="1740397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4883658"/>
            <a:ext cx="16568251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900112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mod &lt;- </a:t>
            </a:r>
            <a:r>
              <a:rPr lang="en-US" dirty="0" err="1">
                <a:solidFill>
                  <a:schemeClr val="tx1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mod_std</a:t>
            </a:r>
            <a:r>
              <a:rPr lang="en-US" dirty="0">
                <a:solidFill>
                  <a:schemeClr val="accent1"/>
                </a:solidFill>
              </a:rPr>
              <a:t> &lt;- </a:t>
            </a:r>
            <a:r>
              <a:rPr lang="en-US" dirty="0" err="1">
                <a:solidFill>
                  <a:schemeClr val="tx1"/>
                </a:solidFill>
              </a:rPr>
              <a:t>lm_std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~ height + gender,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report_lm_with_std</a:t>
            </a:r>
            <a:r>
              <a:rPr lang="en-US" dirty="0"/>
              <a:t>(mod, </a:t>
            </a:r>
            <a:r>
              <a:rPr lang="en-US" dirty="0" err="1"/>
              <a:t>mod_std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and plotting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4" y="9977639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02-Model-Exercises.Rmd: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(code provided)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578550"/>
            <a:ext cx="16067310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948526"/>
            <a:ext cx="15950914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/>
              <a:t>height ~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9213580" y="5821273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1775305" y="5672853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783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2129</Words>
  <Application>Microsoft Office PowerPoint</Application>
  <PresentationFormat>Custom</PresentationFormat>
  <Paragraphs>258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Gill Sans</vt:lpstr>
      <vt:lpstr>Gill Sans Light</vt:lpstr>
      <vt:lpstr>Google Sans Text</vt:lpstr>
      <vt:lpstr>Helvetica</vt:lpstr>
      <vt:lpstr>Helvetica Neue</vt:lpstr>
      <vt:lpstr>Inconsolata</vt:lpstr>
      <vt:lpstr>Lucida Grande</vt:lpstr>
      <vt:lpstr>Monaco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Output paradigms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2022-05-02T16:08:17Z</dcterms:modified>
</cp:coreProperties>
</file>